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8" r:id="rId2"/>
    <p:sldId id="342" r:id="rId3"/>
    <p:sldId id="341" r:id="rId4"/>
    <p:sldId id="343" r:id="rId5"/>
    <p:sldId id="350" r:id="rId6"/>
    <p:sldId id="344" r:id="rId7"/>
    <p:sldId id="345" r:id="rId8"/>
    <p:sldId id="346" r:id="rId9"/>
    <p:sldId id="349" r:id="rId10"/>
    <p:sldId id="347" r:id="rId11"/>
    <p:sldId id="348" r:id="rId12"/>
    <p:sldId id="340" r:id="rId13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94089"/>
            <a:ext cx="9751454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ヨシュア　</a:t>
            </a:r>
            <a:r>
              <a:rPr lang="ja-JP" altLang="en-US" sz="7200" dirty="0"/>
              <a:t>１</a:t>
            </a:r>
            <a:r>
              <a:rPr lang="ja-JP" altLang="en-US" sz="7200" dirty="0" smtClean="0"/>
              <a:t>話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つぎの</a:t>
            </a:r>
            <a:r>
              <a:rPr lang="ja-JP" altLang="en-US" sz="7200" dirty="0" smtClean="0"/>
              <a:t>リーダーヨシュア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ヨシュア１：１－９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 descr="http://ce.ag-j.or.jp/guide/2017/img/20170924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1" y="-6843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ce.ag-j.or.jp/guide/2017/img/20170924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2039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908543" y="4811964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ce.ag-j.or.jp/guide/2017/img/201710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7" y="3559087"/>
            <a:ext cx="4252026" cy="31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e.ag-j.or.jp/guide/2017/img/201710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2" y="101223"/>
            <a:ext cx="4290095" cy="32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e.ag-j.or.jp/guide/2017/img/20171001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4" y="0"/>
            <a:ext cx="4249000" cy="31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ce.ag-j.or.jp/guide/2017/img/2017092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381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17/img/20170924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3093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ce.ag-j.or.jp/guide/2017/img/20170924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15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ヨシュアってどんなひと？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7" y="2047456"/>
            <a:ext cx="8543925" cy="1593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出エジプト３３：１　　まくや</a:t>
            </a:r>
            <a:r>
              <a:rPr kumimoji="1" lang="ja-JP" altLang="en-US" sz="3600" dirty="0" err="1" smtClean="0"/>
              <a:t>を</a:t>
            </a:r>
            <a:r>
              <a:rPr kumimoji="1" lang="ja-JP" altLang="en-US" sz="3600" dirty="0" smtClean="0"/>
              <a:t>はなれないひと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民数記２７：１８　　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しんめい</a:t>
            </a:r>
            <a:r>
              <a:rPr kumimoji="1" lang="ja-JP" altLang="en-US" sz="3600" dirty="0" err="1" smtClean="0"/>
              <a:t>き</a:t>
            </a:r>
            <a:r>
              <a:rPr kumimoji="1" lang="ja-JP" altLang="en-US" sz="3600" dirty="0" smtClean="0"/>
              <a:t>３４：９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4134117" y="1690690"/>
            <a:ext cx="5090845" cy="1339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れいはいをあじわっていたひと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34117" y="2844167"/>
            <a:ext cx="5090845" cy="12255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134117" y="2844167"/>
            <a:ext cx="5090845" cy="13157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</a:rPr>
              <a:t>かみの</a:t>
            </a:r>
            <a:r>
              <a:rPr kumimoji="1" lang="ja-JP" altLang="en-US" sz="2800" b="1" dirty="0" err="1" smtClean="0">
                <a:solidFill>
                  <a:schemeClr val="tx1"/>
                </a:solidFill>
              </a:rPr>
              <a:t>れいが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やどっているひと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34116" y="4069724"/>
            <a:ext cx="5090845" cy="13157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</a:rPr>
              <a:t>ち</a:t>
            </a:r>
            <a:r>
              <a:rPr lang="ja-JP" altLang="en-US" sz="2800" b="1" dirty="0">
                <a:solidFill>
                  <a:schemeClr val="tx1"/>
                </a:solidFill>
              </a:rPr>
              <a:t>え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の</a:t>
            </a:r>
            <a:r>
              <a:rPr kumimoji="1" lang="ja-JP" altLang="en-US" sz="2800" b="1" dirty="0" err="1" smtClean="0">
                <a:solidFill>
                  <a:schemeClr val="tx1"/>
                </a:solidFill>
              </a:rPr>
              <a:t>れいに</a:t>
            </a:r>
            <a:r>
              <a:rPr kumimoji="1" lang="ja-JP" altLang="en-US" sz="2800" b="1" dirty="0" smtClean="0">
                <a:solidFill>
                  <a:schemeClr val="tx1"/>
                </a:solidFill>
              </a:rPr>
              <a:t>みたされたひと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17/img/20170924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ce.ag-j.or.jp/guide/2017/img/20170924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4" y="-2210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629436" y="1825625"/>
            <a:ext cx="2323564" cy="2709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68868" y="1153777"/>
            <a:ext cx="244699" cy="30189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17/img/2017092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ce.ag-j.or.jp/guide/2017/img/2017092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4614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76518" y="365127"/>
            <a:ext cx="2897747" cy="26227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chemeClr val="tx1"/>
                </a:solidFill>
              </a:rPr>
              <a:t>みことば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29</Words>
  <Application>Microsoft Office PowerPoint</Application>
  <PresentationFormat>A4 210 x 297 mm</PresentationFormat>
  <Paragraphs>12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テーマ</vt:lpstr>
      <vt:lpstr>ヨシュア　１話  つぎのリーダーヨシュア  ヨシュア１：１－９</vt:lpstr>
      <vt:lpstr>PowerPoint プレゼンテーション</vt:lpstr>
      <vt:lpstr>PowerPoint プレゼンテーション</vt:lpstr>
      <vt:lpstr>PowerPoint プレゼンテーション</vt:lpstr>
      <vt:lpstr>ヨシュアってどんなひと？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70</cp:revision>
  <dcterms:created xsi:type="dcterms:W3CDTF">2020-02-20T04:06:50Z</dcterms:created>
  <dcterms:modified xsi:type="dcterms:W3CDTF">2020-04-21T04:55:48Z</dcterms:modified>
</cp:coreProperties>
</file>